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67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5829300" cy="196003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Geleceği ile Tanışıyor!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81600"/>
            <a:ext cx="6858000" cy="2819400"/>
          </a:xfrm>
        </p:spPr>
        <p:txBody>
          <a:bodyPr>
            <a:normAutofit fontScale="25000" lnSpcReduction="20000"/>
          </a:bodyPr>
          <a:lstStyle/>
          <a:p>
            <a:r>
              <a:rPr lang="tr-TR" sz="12800" dirty="0" smtClean="0"/>
              <a:t>Gençlere Sektörümüzü anlatıp, onlara yeni fırsatlar yaratıyoruz.  </a:t>
            </a:r>
          </a:p>
          <a:p>
            <a:endParaRPr lang="tr-TR" sz="9000" dirty="0" smtClean="0"/>
          </a:p>
          <a:p>
            <a:r>
              <a:rPr lang="tr-TR" sz="9600" dirty="0" smtClean="0"/>
              <a:t>Sektörünün öncü şirketlerinden Tesco Kipa sizi mağazalarına davet ediyor.</a:t>
            </a:r>
          </a:p>
          <a:p>
            <a:endParaRPr lang="tr-TR" sz="9600" dirty="0" smtClean="0"/>
          </a:p>
          <a:p>
            <a:r>
              <a:rPr lang="tr-TR" sz="9600" dirty="0" smtClean="0"/>
              <a:t>Kendi üretim ve çalışan alanlarında, hizmetlerini ve gelecek planlarını sizlerle paylaşıyor. </a:t>
            </a:r>
          </a:p>
          <a:p>
            <a:endParaRPr lang="tr-TR" sz="9000" dirty="0" smtClean="0"/>
          </a:p>
          <a:p>
            <a:endParaRPr lang="tr-TR" sz="5600" dirty="0" smtClean="0"/>
          </a:p>
          <a:p>
            <a:r>
              <a:rPr lang="tr-TR" sz="5600" dirty="0" smtClean="0"/>
              <a:t>Ziyaret Planı için .............. İle iletişime geçebilirsiniz.</a:t>
            </a:r>
          </a:p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615452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86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44</Words>
  <Application>Microsoft Office PowerPoint</Application>
  <PresentationFormat>Ekran Gösterisi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Theme</vt:lpstr>
      <vt:lpstr>Geleceği ile Tanışıyor!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Geleceği İle Tanışıyor!</dc:title>
  <dc:creator>user</dc:creator>
  <cp:lastModifiedBy>user</cp:lastModifiedBy>
  <cp:revision>3</cp:revision>
  <dcterms:created xsi:type="dcterms:W3CDTF">2006-08-16T00:00:00Z</dcterms:created>
  <dcterms:modified xsi:type="dcterms:W3CDTF">2013-03-28T14:23:37Z</dcterms:modified>
</cp:coreProperties>
</file>